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94"/>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268" r:id="rId24"/>
    <p:sldId id="259" r:id="rId25"/>
    <p:sldId id="681"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746" r:id="rId67"/>
    <p:sldId id="653" r:id="rId68"/>
    <p:sldId id="654" r:id="rId69"/>
    <p:sldId id="655" r:id="rId70"/>
    <p:sldId id="656" r:id="rId71"/>
    <p:sldId id="657" r:id="rId72"/>
    <p:sldId id="658" r:id="rId73"/>
    <p:sldId id="659" r:id="rId74"/>
    <p:sldId id="660" r:id="rId75"/>
    <p:sldId id="666" r:id="rId76"/>
    <p:sldId id="667" r:id="rId77"/>
    <p:sldId id="668" r:id="rId78"/>
    <p:sldId id="648" r:id="rId79"/>
    <p:sldId id="649" r:id="rId80"/>
    <p:sldId id="650" r:id="rId81"/>
    <p:sldId id="651" r:id="rId82"/>
    <p:sldId id="652" r:id="rId83"/>
    <p:sldId id="669" r:id="rId84"/>
    <p:sldId id="680" r:id="rId85"/>
    <p:sldId id="670" r:id="rId86"/>
    <p:sldId id="771" r:id="rId87"/>
    <p:sldId id="671" r:id="rId88"/>
    <p:sldId id="672" r:id="rId89"/>
    <p:sldId id="673" r:id="rId90"/>
    <p:sldId id="679" r:id="rId91"/>
    <p:sldId id="772" r:id="rId92"/>
    <p:sldId id="682"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7" Type="http://schemas.openxmlformats.org/officeDocument/2006/relationships/tableStyles" Target="tableStyles.xml"/><Relationship Id="rId96" Type="http://schemas.openxmlformats.org/officeDocument/2006/relationships/viewProps" Target="viewProps.xml"/><Relationship Id="rId95" Type="http://schemas.openxmlformats.org/officeDocument/2006/relationships/presProps" Target="presProps.xml"/><Relationship Id="rId94" Type="http://schemas.openxmlformats.org/officeDocument/2006/relationships/handoutMaster" Target="handoutMasters/handoutMaster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Verified Boot</a:t>
            </a:r>
            <a:endParaRPr lang="x-none"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charset="0"/>
                <a:cs typeface="Arial"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Linux Utilities to manipulate ACPI</a:t>
            </a:r>
            <a:br>
              <a:rPr lang="en-US" altLang="zh-CN"/>
            </a:br>
            <a:r>
              <a:rPr lang="en-US" altLang="zh-CN" sz="2000" b="1"/>
              <a:t>Reference:</a:t>
            </a:r>
            <a:r>
              <a:rPr lang="en-US" altLang="zh-CN" sz="2000"/>
              <a:t> https://wiki.ubuntu.com/Kernel/Reference/ACPITricksAndTips</a:t>
            </a:r>
            <a:r>
              <a:rPr lang="en-US" altLang="zh-CN"/>
              <a:t> </a:t>
            </a:r>
            <a:endParaRPr lang="en-US" altLang="zh-CN"/>
          </a:p>
        </p:txBody>
      </p:sp>
      <p:sp>
        <p:nvSpPr>
          <p:cNvPr id="3" name="内容占位符 2"/>
          <p:cNvSpPr>
            <a:spLocks noGrp="1"/>
          </p:cNvSpPr>
          <p:nvPr>
            <p:ph idx="1"/>
          </p:nvPr>
        </p:nvSpPr>
        <p:spPr/>
        <p:txBody>
          <a:bodyPr/>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70000"/>
          </a:bodyPr>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7960"/>
            <a:ext cx="10515600" cy="560070"/>
          </a:xfrm>
        </p:spPr>
        <p:txBody>
          <a:bodyPr>
            <a:normAutofit fontScale="90000"/>
          </a:bodyPr>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0000"/>
          </a:bodyPr>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06425"/>
          </a:xfrm>
        </p:spPr>
        <p:txBody>
          <a:bodyPr>
            <a:normAutofit fontScale="90000"/>
          </a:bodyPr>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40000"/>
          </a:bodyPr>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3680"/>
            <a:ext cx="10515600" cy="626110"/>
          </a:xfrm>
        </p:spPr>
        <p:txBody>
          <a:bodyPr>
            <a:normAutofit fontScale="90000"/>
          </a:bodyPr>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70000"/>
          </a:bodyPr>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31445"/>
            <a:ext cx="10515600" cy="695325"/>
          </a:xfrm>
        </p:spPr>
        <p:txBody>
          <a:bodyPr>
            <a:normAutofit/>
          </a:bodyPr>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0000"/>
          </a:bodyPr>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1460"/>
            <a:ext cx="10515600" cy="567055"/>
          </a:xfrm>
        </p:spPr>
        <p:txBody>
          <a:bodyPr>
            <a:normAutofit fontScale="90000"/>
          </a:bodyPr>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60000"/>
          </a:bodyPr>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1450"/>
            <a:ext cx="10515600" cy="548005"/>
          </a:xfrm>
        </p:spPr>
        <p:txBody>
          <a:bodyPr>
            <a:normAutofit fontScale="90000"/>
          </a:bodyPr>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40000"/>
          </a:bodyPr>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1000" y="365125"/>
            <a:ext cx="10972800" cy="636270"/>
          </a:xfrm>
        </p:spPr>
        <p:txBody>
          <a:bodyPr>
            <a:normAutofit fontScale="90000"/>
          </a:bodyPr>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800"/>
              <a:t>Chromuim OS Running Model</a:t>
            </a:r>
            <a:endParaRPr lang="en-US" altLang="zh-CN" sz="48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Architecture</a:t>
            </a:r>
          </a:p>
        </p:txBody>
      </p:sp>
      <p:pic>
        <p:nvPicPr>
          <p:cNvPr id="4" name="Picture 3"/>
          <p:cNvPicPr>
            <a:picLocks noChangeAspect="1"/>
          </p:cNvPicPr>
          <p:nvPr/>
        </p:nvPicPr>
        <p:blipFill>
          <a:blip r:embed="rId1"/>
          <a:stretch>
            <a:fillRect/>
          </a:stretch>
        </p:blipFill>
        <p:spPr>
          <a:xfrm>
            <a:off x="571500" y="1924050"/>
            <a:ext cx="11049000" cy="4719637"/>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8290"/>
            <a:ext cx="10515600" cy="421005"/>
          </a:xfrm>
        </p:spPr>
        <p:txBody>
          <a:bodyPr>
            <a:normAutofit fontScale="90000"/>
          </a:bodyPr>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50000"/>
          </a:bodyPr>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5275"/>
            <a:ext cx="10515600" cy="633095"/>
          </a:xfrm>
        </p:spPr>
        <p:txBody>
          <a:bodyPr>
            <a:normAutofit fontScale="90000"/>
          </a:bodyPr>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0000"/>
          </a:bodyPr>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1305"/>
            <a:ext cx="10515600" cy="654050"/>
          </a:xfrm>
        </p:spPr>
        <p:txBody>
          <a:bodyPr>
            <a:normAutofit fontScale="90000"/>
          </a:bodyPr>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60000"/>
          </a:bodyPr>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36270"/>
          </a:xfrm>
        </p:spPr>
        <p:txBody>
          <a:bodyPr>
            <a:normAutofit fontScale="90000"/>
          </a:bodyPr>
          <a:p>
            <a:r>
              <a:rPr lang="x-none" altLang="en-US"/>
              <a:t>Chromium OS Graphics Stack</a:t>
            </a:r>
            <a:endParaRPr lang="x-none" altLang="en-US"/>
          </a:p>
        </p:txBody>
      </p:sp>
      <p:pic>
        <p:nvPicPr>
          <p:cNvPr id="4" name="Content Placeholder 3"/>
          <p:cNvPicPr>
            <a:picLocks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20750"/>
          </a:xfrm>
        </p:spPr>
        <p:txBody>
          <a:bodyPr>
            <a:normAutofit/>
          </a:bodyPr>
          <a:p>
            <a:r>
              <a:rPr lang="en-US" altLang="x-none"/>
              <a:t>ALSA in Linux</a:t>
            </a:r>
            <a:endParaRPr lang="en-US" altLang="x-none"/>
          </a:p>
        </p:txBody>
      </p:sp>
      <p:sp>
        <p:nvSpPr>
          <p:cNvPr id="3" name="Content Placeholder 2"/>
          <p:cNvSpPr>
            <a:spLocks noGrp="1"/>
          </p:cNvSpPr>
          <p:nvPr>
            <p:ph idx="1"/>
          </p:nvPr>
        </p:nvSpPr>
        <p:spPr/>
        <p:txBody>
          <a:bodyPr/>
          <a:p>
            <a:endParaRPr 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77198</Words>
  <Application>Kingsoft Office WPP</Application>
  <PresentationFormat>Widescreen</PresentationFormat>
  <Paragraphs>1535</Paragraphs>
  <Slides>90</Slides>
  <Notes>25</Notes>
  <HiddenSlides>0</HiddenSlides>
  <MMClips>0</MMClips>
  <ScaleCrop>false</ScaleCrop>
  <HeadingPairs>
    <vt:vector size="4" baseType="variant">
      <vt:variant>
        <vt:lpstr>主题</vt:lpstr>
      </vt:variant>
      <vt:variant>
        <vt:i4>1</vt:i4>
      </vt:variant>
      <vt:variant>
        <vt:lpstr>幻灯片标题</vt:lpstr>
      </vt:variant>
      <vt:variant>
        <vt:i4>90</vt:i4>
      </vt:variant>
    </vt:vector>
  </HeadingPairs>
  <TitlesOfParts>
    <vt:vector size="91" baseType="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ALSA in Linux</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393</cp:revision>
  <dcterms:created xsi:type="dcterms:W3CDTF">2019-02-28T08:37:42Z</dcterms:created>
  <dcterms:modified xsi:type="dcterms:W3CDTF">2019-02-28T08:37:42Z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